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B9"/>
    <a:srgbClr val="FF0000"/>
    <a:srgbClr val="006600"/>
    <a:srgbClr val="6666FF"/>
    <a:srgbClr val="FF66CC"/>
    <a:srgbClr val="FF0066"/>
    <a:srgbClr val="FCFEF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5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9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1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7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8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40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1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7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5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9DF64-0AC4-40BD-A9E7-646CFC3EC69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D6200-AB17-4A1F-8FE2-728E190D3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14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ranck Pourcel - Little man_застольная_забойная_super_1966_+++_p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2989" y="4999701"/>
            <a:ext cx="918899" cy="7995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394" y="176981"/>
            <a:ext cx="10471354" cy="4822721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Видео – презентация 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«</a:t>
            </a:r>
            <a:r>
              <a:rPr lang="ru-RU" sz="4800" b="1" dirty="0">
                <a:solidFill>
                  <a:schemeClr val="bg1"/>
                </a:solidFill>
              </a:rPr>
              <a:t>Рисунки на асфальте</a:t>
            </a:r>
            <a:r>
              <a:rPr lang="ru-RU" sz="4800" dirty="0">
                <a:solidFill>
                  <a:schemeClr val="bg1"/>
                </a:solidFill>
              </a:rPr>
              <a:t>»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>сельского Дома культуры посёлка Труд. 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2020г.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>
                <a:solidFill>
                  <a:schemeClr val="bg1"/>
                </a:solidFill>
              </a:rPr>
              <a:t/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ru-RU" sz="4800" b="1" i="1" dirty="0">
                <a:solidFill>
                  <a:schemeClr val="bg1"/>
                </a:solidFill>
              </a:rPr>
              <a:t>подготовила: Тимонова Е. 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241"/>
            <a:ext cx="12192001" cy="6901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711" y="1061156"/>
            <a:ext cx="1144836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smtClean="0">
                <a:solidFill>
                  <a:srgbClr val="006600"/>
                </a:solidFill>
                <a:latin typeface="+mj-lt"/>
              </a:rPr>
              <a:t>  Видео </a:t>
            </a:r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– презентация                                       </a:t>
            </a:r>
          </a:p>
          <a:p>
            <a:pPr algn="ctr"/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 в дни летних каникул</a:t>
            </a:r>
          </a:p>
          <a:p>
            <a:pPr algn="ctr"/>
            <a:r>
              <a:rPr lang="ru-RU" sz="4400" dirty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«</a:t>
            </a:r>
            <a:r>
              <a:rPr lang="ru-RU" sz="6000" b="1" i="1" dirty="0" smtClean="0">
                <a:solidFill>
                  <a:srgbClr val="006600"/>
                </a:solidFill>
                <a:latin typeface="+mj-lt"/>
              </a:rPr>
              <a:t>Рисунки на асфальте</a:t>
            </a:r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» </a:t>
            </a:r>
          </a:p>
          <a:p>
            <a:pPr algn="ctr"/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сельского Дома культуры посёлка  Труд </a:t>
            </a:r>
          </a:p>
          <a:p>
            <a:pPr algn="ctr"/>
            <a:r>
              <a:rPr lang="ru-RU" sz="4400" dirty="0" smtClean="0">
                <a:solidFill>
                  <a:srgbClr val="006600"/>
                </a:solidFill>
                <a:latin typeface="+mj-lt"/>
              </a:rPr>
              <a:t> 2020г.</a:t>
            </a:r>
          </a:p>
          <a:p>
            <a:pPr algn="ctr"/>
            <a:r>
              <a:rPr lang="ru-RU" sz="3200" b="1" i="1" dirty="0">
                <a:solidFill>
                  <a:srgbClr val="006600"/>
                </a:solidFill>
                <a:latin typeface="+mj-lt"/>
              </a:rPr>
              <a:t>п</a:t>
            </a:r>
            <a:r>
              <a:rPr lang="ru-RU" sz="3200" b="1" i="1" dirty="0" smtClean="0">
                <a:solidFill>
                  <a:srgbClr val="006600"/>
                </a:solidFill>
                <a:latin typeface="+mj-lt"/>
              </a:rPr>
              <a:t>одготовила – Тимонова Е. С.</a:t>
            </a:r>
            <a:endParaRPr lang="ru-RU" sz="3200" b="1" i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7" name="Franck Pourcel - Little man_застольная_забойная_super_1966_+++_p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71377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5152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02051"/>
            <a:ext cx="5692317" cy="456071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681">
            <a:off x="5030203" y="777456"/>
            <a:ext cx="5020324" cy="456353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00" y="2495607"/>
            <a:ext cx="6631751" cy="2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89" y="-29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66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RelaxedModerately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111" y="168951"/>
            <a:ext cx="5396089" cy="31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029"/>
            <a:ext cx="5746044" cy="5085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622" y="358125"/>
            <a:ext cx="7281334" cy="61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68" y="297"/>
            <a:ext cx="8072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Сколько можно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 сделать дел,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1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44" y="297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3111" y="0"/>
            <a:ext cx="6095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   Если взять</a:t>
            </a:r>
          </a:p>
          <a:p>
            <a:r>
              <a:rPr lang="ru-RU" sz="6000" dirty="0">
                <a:solidFill>
                  <a:schemeClr val="bg1"/>
                </a:solidFill>
              </a:rPr>
              <a:t> </a:t>
            </a:r>
            <a:r>
              <a:rPr lang="ru-RU" sz="6000" dirty="0" smtClean="0">
                <a:solidFill>
                  <a:schemeClr val="bg1"/>
                </a:solidFill>
              </a:rPr>
              <a:t>    хороший        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            мел!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4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6222" y="1"/>
            <a:ext cx="846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6600"/>
                </a:solidFill>
              </a:rPr>
              <a:t>На стене рисуем лес,</a:t>
            </a:r>
            <a:endParaRPr lang="ru-RU" sz="6000" dirty="0">
              <a:solidFill>
                <a:srgbClr val="00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39" y="5542842"/>
            <a:ext cx="7323050" cy="169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55" y="330313"/>
            <a:ext cx="7224889" cy="6118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685" y="573447"/>
            <a:ext cx="40651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Рисуют дети на асфальте,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 в весёлых гаммах хороша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2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35667"/>
            <a:ext cx="92983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 </a:t>
            </a:r>
          </a:p>
          <a:p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b="1" dirty="0" smtClean="0">
                <a:solidFill>
                  <a:srgbClr val="0707B9"/>
                </a:solidFill>
              </a:rPr>
              <a:t>  </a:t>
            </a:r>
          </a:p>
          <a:p>
            <a:r>
              <a:rPr lang="ru-RU" sz="6000" b="1" dirty="0" smtClean="0">
                <a:solidFill>
                  <a:srgbClr val="0707B9"/>
                </a:solidFill>
              </a:rPr>
              <a:t>                                                                                            Ещё не выросшая в мире</a:t>
            </a:r>
          </a:p>
          <a:p>
            <a:r>
              <a:rPr lang="ru-RU" sz="6000" b="1" dirty="0" smtClean="0">
                <a:solidFill>
                  <a:srgbClr val="0707B9"/>
                </a:solidFill>
              </a:rPr>
              <a:t>   Ребёнка нежная душа.</a:t>
            </a:r>
            <a:endParaRPr lang="ru-RU" sz="6000" b="1" dirty="0">
              <a:solidFill>
                <a:srgbClr val="07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" y="-279655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0" y="4433102"/>
            <a:ext cx="3233195" cy="2424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8603">
            <a:off x="1071728" y="2971175"/>
            <a:ext cx="3517668" cy="3049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0974">
            <a:off x="8244675" y="640975"/>
            <a:ext cx="2738245" cy="2697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849">
            <a:off x="6550504" y="2319179"/>
            <a:ext cx="4514128" cy="3765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553">
            <a:off x="3820681" y="1653673"/>
            <a:ext cx="3382475" cy="2928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6825">
            <a:off x="676881" y="626590"/>
            <a:ext cx="2872251" cy="2559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6658" y="532435"/>
            <a:ext cx="654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Я рисую мелом…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2644" y="5669382"/>
            <a:ext cx="28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i="1">
                <a:solidFill>
                  <a:prstClr val="white"/>
                </a:solidFill>
              </a:rPr>
              <a:t>Зайчика…</a:t>
            </a:r>
            <a:endParaRPr lang="ru-RU" sz="3600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2176" y="5702998"/>
            <a:ext cx="2463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Лодочку…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0542" y="532435"/>
            <a:ext cx="239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Себя…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594" y="695184"/>
            <a:ext cx="2415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Маму…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23" y="843280"/>
            <a:ext cx="9211733" cy="5399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7378" y="1072444"/>
            <a:ext cx="6104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chemeClr val="bg1"/>
                </a:solidFill>
              </a:rPr>
              <a:t>До новых встреч!</a:t>
            </a:r>
            <a:endParaRPr lang="ru-RU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550">
            <a:off x="911756" y="662218"/>
            <a:ext cx="6680313" cy="5262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11194">
            <a:off x="4594996" y="2367393"/>
            <a:ext cx="7609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   Счастье нарисую.</a:t>
            </a:r>
            <a:endParaRPr lang="ru-RU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262">
            <a:off x="941126" y="812479"/>
            <a:ext cx="6040765" cy="5081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64999">
            <a:off x="2415958" y="970739"/>
            <a:ext cx="5384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Вот оно какое: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8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78" y="745068"/>
            <a:ext cx="6502400" cy="5147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576" y="1025491"/>
            <a:ext cx="10835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66CC"/>
                </a:solidFill>
              </a:rPr>
              <a:t>В розовый горошек,</a:t>
            </a:r>
            <a:endParaRPr lang="ru-RU" sz="6000" b="1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951">
            <a:off x="5311948" y="1165280"/>
            <a:ext cx="6129866" cy="4820356"/>
          </a:xfrm>
          <a:prstGeom prst="rect">
            <a:avLst/>
          </a:prstGeom>
          <a:ln w="76200">
            <a:solidFill>
              <a:srgbClr val="6666FF"/>
            </a:solidFill>
          </a:ln>
        </p:spPr>
      </p:pic>
      <p:sp>
        <p:nvSpPr>
          <p:cNvPr id="4" name="TextBox 3"/>
          <p:cNvSpPr txBox="1"/>
          <p:nvPr/>
        </p:nvSpPr>
        <p:spPr>
          <a:xfrm rot="491568">
            <a:off x="360325" y="1388114"/>
            <a:ext cx="470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</a:rPr>
              <a:t>Светло –         </a:t>
            </a:r>
            <a:endParaRPr lang="ru-RU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6812">
            <a:off x="806001" y="2641678"/>
            <a:ext cx="6033287" cy="31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8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03" y="767644"/>
            <a:ext cx="8737600" cy="59173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15288" y="2573192"/>
            <a:ext cx="4413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Рисовала мелом: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4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390">
            <a:off x="719682" y="1051573"/>
            <a:ext cx="5193962" cy="4055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850">
            <a:off x="5454038" y="1226612"/>
            <a:ext cx="5334807" cy="422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2357" y="756356"/>
            <a:ext cx="3919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Белым,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300" y="2801322"/>
            <a:ext cx="4470827" cy="1440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158" y="4325370"/>
            <a:ext cx="5522035" cy="22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3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486" y="0"/>
            <a:ext cx="12396486" cy="6973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4" y="910036"/>
            <a:ext cx="5799247" cy="4504267"/>
          </a:xfrm>
          <a:prstGeom prst="rect">
            <a:avLst/>
          </a:prstGeom>
          <a:ln w="76200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0" y="1926035"/>
            <a:ext cx="5110104" cy="4504267"/>
          </a:xfrm>
          <a:prstGeom prst="rect">
            <a:avLst/>
          </a:prstGeom>
          <a:ln w="76200">
            <a:solidFill>
              <a:srgbClr val="0707B9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748" y="1474553"/>
            <a:ext cx="5822067" cy="1694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615" y="5414303"/>
            <a:ext cx="4185393" cy="13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112</Words>
  <Application>Microsoft Office PowerPoint</Application>
  <PresentationFormat>Широкоэкранный</PresentationFormat>
  <Paragraphs>35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Видео – презентация  «Рисунки на асфальте» сельского Дома культуры посёлка Труд.  2020г.  подготовила: Тимонова Е. 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27</cp:revision>
  <dcterms:created xsi:type="dcterms:W3CDTF">2020-07-29T19:13:01Z</dcterms:created>
  <dcterms:modified xsi:type="dcterms:W3CDTF">2020-07-29T23:52:35Z</dcterms:modified>
</cp:coreProperties>
</file>